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B0A06-C7AD-4681-9DFF-3004100522E9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319B-C43F-4EB6-BD34-2891A4C8F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B0A06-C7AD-4681-9DFF-3004100522E9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319B-C43F-4EB6-BD34-2891A4C8F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B0A06-C7AD-4681-9DFF-3004100522E9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319B-C43F-4EB6-BD34-2891A4C8F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B0A06-C7AD-4681-9DFF-3004100522E9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319B-C43F-4EB6-BD34-2891A4C8F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B0A06-C7AD-4681-9DFF-3004100522E9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319B-C43F-4EB6-BD34-2891A4C8F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B0A06-C7AD-4681-9DFF-3004100522E9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319B-C43F-4EB6-BD34-2891A4C8F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B0A06-C7AD-4681-9DFF-3004100522E9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319B-C43F-4EB6-BD34-2891A4C8F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B0A06-C7AD-4681-9DFF-3004100522E9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319B-C43F-4EB6-BD34-2891A4C8F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B0A06-C7AD-4681-9DFF-3004100522E9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319B-C43F-4EB6-BD34-2891A4C8F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B0A06-C7AD-4681-9DFF-3004100522E9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319B-C43F-4EB6-BD34-2891A4C8F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B0A06-C7AD-4681-9DFF-3004100522E9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319B-C43F-4EB6-BD34-2891A4C8FB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B0A06-C7AD-4681-9DFF-3004100522E9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8319B-C43F-4EB6-BD34-2891A4C8FB3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Research Publications Analysis</a:t>
            </a:r>
            <a:br>
              <a:rPr lang="en-US" dirty="0" smtClean="0"/>
            </a:br>
            <a:r>
              <a:rPr lang="en-US" dirty="0" smtClean="0"/>
              <a:t>Saint Mary’s 2001 -2011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3352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Thompson Reuters “Web of Knowledge”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100" dirty="0" smtClean="0"/>
              <a:t>Science Citation Index Expanded </a:t>
            </a:r>
            <a:br>
              <a:rPr lang="en-US" sz="3100" dirty="0" smtClean="0"/>
            </a:br>
            <a:r>
              <a:rPr lang="en-US" sz="3100" dirty="0" smtClean="0"/>
              <a:t>25 August 2011</a:t>
            </a:r>
            <a:endParaRPr lang="en-US" sz="31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1500" t="18000" r="61000" b="16222"/>
          <a:stretch>
            <a:fillRect/>
          </a:stretch>
        </p:blipFill>
        <p:spPr bwMode="auto">
          <a:xfrm>
            <a:off x="3962400" y="152400"/>
            <a:ext cx="4816046" cy="6479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3352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Thompson Reuters “Web of Knowledge”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800" dirty="0" smtClean="0"/>
              <a:t> </a:t>
            </a:r>
            <a:r>
              <a:rPr lang="en-US" sz="3100" dirty="0" smtClean="0"/>
              <a:t>Social Sciences Citation Index </a:t>
            </a:r>
            <a:br>
              <a:rPr lang="en-US" sz="3100" dirty="0" smtClean="0"/>
            </a:br>
            <a:r>
              <a:rPr lang="en-US" sz="3100" dirty="0" smtClean="0"/>
              <a:t>25 August 2011</a:t>
            </a:r>
            <a:endParaRPr lang="en-US" sz="31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10000" t="16000" r="60000" b="18222"/>
          <a:stretch>
            <a:fillRect/>
          </a:stretch>
        </p:blipFill>
        <p:spPr bwMode="auto">
          <a:xfrm>
            <a:off x="3962400" y="304800"/>
            <a:ext cx="5004486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3352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Thompson Reuters “Web of Knowledge”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800" dirty="0" smtClean="0"/>
              <a:t> </a:t>
            </a:r>
            <a:r>
              <a:rPr lang="en-US" sz="3100" dirty="0" smtClean="0"/>
              <a:t>Arts &amp; Humanities Citation Index </a:t>
            </a:r>
            <a:br>
              <a:rPr lang="en-US" sz="3100" dirty="0" smtClean="0"/>
            </a:br>
            <a:r>
              <a:rPr lang="en-US" sz="3100" dirty="0" smtClean="0"/>
              <a:t>25 August 2011</a:t>
            </a:r>
            <a:endParaRPr lang="en-US" sz="31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10000" t="20444" r="61500" b="23556"/>
          <a:stretch>
            <a:fillRect/>
          </a:stretch>
        </p:blipFill>
        <p:spPr bwMode="auto">
          <a:xfrm>
            <a:off x="3733799" y="381000"/>
            <a:ext cx="5170715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peer-reviewed articles in </a:t>
            </a:r>
            <a:r>
              <a:rPr lang="en-US" dirty="0" smtClean="0"/>
              <a:t>journals contained within the databases</a:t>
            </a:r>
          </a:p>
          <a:p>
            <a:pPr lvl="1"/>
            <a:r>
              <a:rPr lang="en-US" dirty="0" smtClean="0"/>
              <a:t>Science: 8368 journals</a:t>
            </a:r>
          </a:p>
          <a:p>
            <a:pPr lvl="1"/>
            <a:r>
              <a:rPr lang="en-US" dirty="0" smtClean="0"/>
              <a:t>Social: 2177 journals</a:t>
            </a:r>
          </a:p>
          <a:p>
            <a:pPr lvl="1"/>
            <a:r>
              <a:rPr lang="en-US" dirty="0" smtClean="0"/>
              <a:t>Arts &amp; Humanities: 1650 journals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Analysis “double counts” paper if falls into more than one category.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62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Research Publications Analysis Saint Mary’s 2001 -2011  </vt:lpstr>
      <vt:lpstr>Thompson Reuters “Web of Knowledge”  Science Citation Index Expanded  25 August 2011</vt:lpstr>
      <vt:lpstr>Thompson Reuters “Web of Knowledge”   Social Sciences Citation Index  25 August 2011</vt:lpstr>
      <vt:lpstr>Thompson Reuters “Web of Knowledge”   Arts &amp; Humanities Citation Index  25 August 2011</vt:lpstr>
      <vt:lpstr>Caution</vt:lpstr>
    </vt:vector>
  </TitlesOfParts>
  <Company>Saint Mary's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Publications Analysis Saint Mary’s 2001 -2011  </dc:title>
  <dc:creator>J Vessey</dc:creator>
  <cp:lastModifiedBy>J Vessey</cp:lastModifiedBy>
  <cp:revision>6</cp:revision>
  <dcterms:created xsi:type="dcterms:W3CDTF">2011-08-25T17:52:43Z</dcterms:created>
  <dcterms:modified xsi:type="dcterms:W3CDTF">2011-08-25T19:42:40Z</dcterms:modified>
</cp:coreProperties>
</file>