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35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96B69-52DB-4014-9DFE-44E0B0841BCD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9E934B-94F3-4BF9-87C9-32955C4A3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252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341A12-7C2F-4889-B712-D6A543AF612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E1FE-0EDB-422D-A588-38FFE0E5C3A9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277A-D757-4D7F-A0A3-1BA523BEA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8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E1FE-0EDB-422D-A588-38FFE0E5C3A9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277A-D757-4D7F-A0A3-1BA523BEA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068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E1FE-0EDB-422D-A588-38FFE0E5C3A9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277A-D757-4D7F-A0A3-1BA523BEA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521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CD2AF-4E99-48B4-BD91-D8AE2F7812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071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E1FE-0EDB-422D-A588-38FFE0E5C3A9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277A-D757-4D7F-A0A3-1BA523BEA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006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E1FE-0EDB-422D-A588-38FFE0E5C3A9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277A-D757-4D7F-A0A3-1BA523BEA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466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E1FE-0EDB-422D-A588-38FFE0E5C3A9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277A-D757-4D7F-A0A3-1BA523BEA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405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E1FE-0EDB-422D-A588-38FFE0E5C3A9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277A-D757-4D7F-A0A3-1BA523BEA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507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E1FE-0EDB-422D-A588-38FFE0E5C3A9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277A-D757-4D7F-A0A3-1BA523BEA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10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E1FE-0EDB-422D-A588-38FFE0E5C3A9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277A-D757-4D7F-A0A3-1BA523BEA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61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E1FE-0EDB-422D-A588-38FFE0E5C3A9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277A-D757-4D7F-A0A3-1BA523BEA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491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E1FE-0EDB-422D-A588-38FFE0E5C3A9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277A-D757-4D7F-A0A3-1BA523BEA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114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AE1FE-0EDB-422D-A588-38FFE0E5C3A9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6277A-D757-4D7F-A0A3-1BA523BEA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616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97"/>
          <p:cNvSpPr>
            <a:spLocks noChangeArrowheads="1"/>
          </p:cNvSpPr>
          <p:nvPr/>
        </p:nvSpPr>
        <p:spPr bwMode="auto">
          <a:xfrm>
            <a:off x="5486400" y="5715000"/>
            <a:ext cx="3505200" cy="762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pPr marL="762000" indent="-762000" eaLnBrk="1" hangingPunct="1"/>
            <a:r>
              <a:rPr lang="en-US" sz="3600" dirty="0" smtClean="0"/>
              <a:t>Canada Research Chairs Status</a:t>
            </a:r>
          </a:p>
        </p:txBody>
      </p:sp>
      <p:graphicFrame>
        <p:nvGraphicFramePr>
          <p:cNvPr id="6" name="Group 53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6384701"/>
              </p:ext>
            </p:extLst>
          </p:nvPr>
        </p:nvGraphicFramePr>
        <p:xfrm>
          <a:off x="914400" y="824546"/>
          <a:ext cx="7391400" cy="5588637"/>
        </p:xfrm>
        <a:graphic>
          <a:graphicData uri="http://schemas.openxmlformats.org/drawingml/2006/table">
            <a:tbl>
              <a:tblPr/>
              <a:tblGrid>
                <a:gridCol w="762000"/>
                <a:gridCol w="1295400"/>
                <a:gridCol w="2819400"/>
                <a:gridCol w="2514600"/>
              </a:tblGrid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Area/Chair Holder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Status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Special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Astronomy/Deupree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Renewed (2010-17)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NSERC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Astronomy/Thacker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Renewed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20012-17)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Special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Atl. Cda Studies/Twohig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Renewed (2008-13)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Special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Management/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Loughlin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Renewed (2010-15)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NSERC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Environ. Studies/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Clyburne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Renewed (2011-16)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SSHRC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I/O Psychology/Day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Renewed (2011-16)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SSHRC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Intnl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Dev.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Studies/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Fridell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Refilled (2012-17)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SSHRC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Occupational Health Psychology/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Kelloway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Filled (2008-15)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SSHRC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Finance/Attig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Filled (2011-16)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14400" y="6397243"/>
            <a:ext cx="19057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Updated: October 2012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3134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89</Words>
  <Application>Microsoft Office PowerPoint</Application>
  <PresentationFormat>On-screen Show (4:3)</PresentationFormat>
  <Paragraphs>43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Canada Research Chairs Status</vt:lpstr>
    </vt:vector>
  </TitlesOfParts>
  <Company>Saint Mary's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Canada Research Chairs Status</dc:title>
  <dc:creator>J Vessey</dc:creator>
  <cp:lastModifiedBy>J Vessey</cp:lastModifiedBy>
  <cp:revision>2</cp:revision>
  <dcterms:created xsi:type="dcterms:W3CDTF">2012-01-19T20:11:52Z</dcterms:created>
  <dcterms:modified xsi:type="dcterms:W3CDTF">2012-10-11T11:57:15Z</dcterms:modified>
</cp:coreProperties>
</file>